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p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7" autoAdjust="0"/>
    <p:restoredTop sz="94660"/>
  </p:normalViewPr>
  <p:slideViewPr>
    <p:cSldViewPr snapToGrid="0">
      <p:cViewPr varScale="1">
        <p:scale>
          <a:sx n="86" d="100"/>
          <a:sy n="86" d="100"/>
        </p:scale>
        <p:origin x="57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 für 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hr oder Fals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9/12/2013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9/12/2013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9/12/2013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9/12/2013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9/12/2013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9/12/2013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9/12/2013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9/12/2013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jpeg"/><Relationship Id="rId2" Type="http://schemas.openxmlformats.org/officeDocument/2006/relationships/image" Target="../media/image2.p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AT" dirty="0" err="1" smtClean="0"/>
              <a:t>Example</a:t>
            </a:r>
            <a:endParaRPr lang="de-AT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AT" dirty="0" smtClean="0"/>
              <a:t>Just a simple </a:t>
            </a:r>
            <a:r>
              <a:rPr lang="de-AT" dirty="0" err="1" smtClean="0"/>
              <a:t>example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7323672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Image</a:t>
            </a:r>
            <a:endParaRPr lang="de-AT" dirty="0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1377175"/>
            <a:ext cx="6742771" cy="5057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57065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err="1" smtClean="0"/>
              <a:t>Example</a:t>
            </a:r>
            <a:endParaRPr lang="de-AT" dirty="0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2186" y="3311913"/>
            <a:ext cx="4192859" cy="3144644"/>
          </a:xfrm>
          <a:prstGeom prst="rect">
            <a:avLst/>
          </a:prstGeom>
        </p:spPr>
      </p:pic>
      <p:pic>
        <p:nvPicPr>
          <p:cNvPr id="7" name="Grafik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1505414"/>
            <a:ext cx="5734205" cy="4300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221727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7</Words>
  <Application>Microsoft Office PowerPoint</Application>
  <PresentationFormat>Breitbild</PresentationFormat>
  <Paragraphs>4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 3</vt:lpstr>
      <vt:lpstr>Facette</vt:lpstr>
      <vt:lpstr>Example</vt:lpstr>
      <vt:lpstr>Image</vt:lpstr>
      <vt:lpstr>Example</vt:lpstr>
    </vt:vector>
  </TitlesOfParts>
  <Company>elements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Example</dc:title>
  <dc:creator>Bernhard Rusch</dc:creator>
  <cp:lastModifiedBy>Bernhard Rusch</cp:lastModifiedBy>
  <cp:revision>4</cp:revision>
  <dcterms:created xsi:type="dcterms:W3CDTF">2013-09-12T13:26:16Z</dcterms:created>
  <dcterms:modified xsi:type="dcterms:W3CDTF">2013-09-12T13:28:59Z</dcterms:modified>
</cp:coreProperties>
</file>