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192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112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12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70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769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90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08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996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138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32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221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18184-AC6B-4EC8-A593-7F91D186A496}" type="datetimeFigureOut">
              <a:rPr lang="de-DE" smtClean="0"/>
              <a:t>02.06.2017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684FD-1E56-4A97-950B-0E8E25D0F5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15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56520" y="550506"/>
            <a:ext cx="6242932" cy="139026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 anchorCtr="1"/>
          <a:lstStyle/>
          <a:p>
            <a:pPr algn="ctr"/>
            <a:r>
              <a:rPr lang="de-DE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56519" y="2128178"/>
            <a:ext cx="11920151" cy="313481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 anchorCtr="1"/>
          <a:lstStyle/>
          <a:p>
            <a:pPr algn="ctr"/>
            <a:r>
              <a:rPr lang="de-DE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Application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56518" y="5443246"/>
            <a:ext cx="11920151" cy="126373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 anchorCtr="1"/>
          <a:lstStyle/>
          <a:p>
            <a:pPr algn="ctr"/>
            <a:r>
              <a:rPr lang="de-DE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Persistence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333374" y="5636964"/>
            <a:ext cx="3600000" cy="8763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Database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4048350" y="5630657"/>
            <a:ext cx="3600000" cy="8763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Filesystem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7763326" y="5630657"/>
            <a:ext cx="3600000" cy="8763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Cache-System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333376" y="3665288"/>
            <a:ext cx="11029950" cy="14731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vert="vert270" rtlCol="0" anchor="t" anchorCtr="1"/>
          <a:lstStyle/>
          <a:p>
            <a:pPr algn="ctr"/>
            <a:r>
              <a:rPr lang="de-DE" dirty="0"/>
              <a:t>Pimcore</a:t>
            </a:r>
          </a:p>
          <a:p>
            <a:pPr algn="ctr"/>
            <a:r>
              <a:rPr lang="de-DE" dirty="0"/>
              <a:t>Core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438793" y="3833521"/>
            <a:ext cx="9734032" cy="26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Event </a:t>
            </a:r>
            <a:r>
              <a:rPr lang="de-DE" sz="1400" dirty="0" err="1"/>
              <a:t>Driven</a:t>
            </a:r>
            <a:r>
              <a:rPr lang="de-DE" sz="1400" dirty="0"/>
              <a:t> API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4743967" y="4515476"/>
            <a:ext cx="1462088" cy="5348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Assets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3094277" y="4515479"/>
            <a:ext cx="1462088" cy="5348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Objects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1438793" y="4515478"/>
            <a:ext cx="1462088" cy="5348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Documents</a:t>
            </a:r>
            <a:endParaRPr lang="de-DE" dirty="0"/>
          </a:p>
        </p:txBody>
      </p:sp>
      <p:sp>
        <p:nvSpPr>
          <p:cNvPr id="18" name="Abgerundetes Rechteck 17"/>
          <p:cNvSpPr/>
          <p:nvPr/>
        </p:nvSpPr>
        <p:spPr>
          <a:xfrm>
            <a:off x="6399451" y="4183567"/>
            <a:ext cx="1462088" cy="866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Versioning</a:t>
            </a:r>
            <a:endParaRPr lang="de-DE" dirty="0"/>
          </a:p>
        </p:txBody>
      </p:sp>
      <p:sp>
        <p:nvSpPr>
          <p:cNvPr id="19" name="Abgerundetes Rechteck 18"/>
          <p:cNvSpPr/>
          <p:nvPr/>
        </p:nvSpPr>
        <p:spPr>
          <a:xfrm>
            <a:off x="8049141" y="4188325"/>
            <a:ext cx="1462088" cy="866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Workflows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9710737" y="4183566"/>
            <a:ext cx="1462088" cy="866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Scheduling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>
            <a:off x="6550089" y="550506"/>
            <a:ext cx="5526579" cy="139026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 anchorCtr="1"/>
          <a:lstStyle/>
          <a:p>
            <a:pPr algn="ctr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Interfaces</a:t>
            </a:r>
          </a:p>
        </p:txBody>
      </p:sp>
      <p:cxnSp>
        <p:nvCxnSpPr>
          <p:cNvPr id="3" name="Gerade Verbindung mit Pfeil 2"/>
          <p:cNvCxnSpPr>
            <a:stCxn id="10" idx="0"/>
          </p:cNvCxnSpPr>
          <p:nvPr/>
        </p:nvCxnSpPr>
        <p:spPr>
          <a:xfrm flipV="1">
            <a:off x="2133374" y="5133690"/>
            <a:ext cx="12667" cy="503274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1" idx="0"/>
          </p:cNvCxnSpPr>
          <p:nvPr/>
        </p:nvCxnSpPr>
        <p:spPr>
          <a:xfrm flipV="1">
            <a:off x="5848350" y="5138877"/>
            <a:ext cx="12667" cy="491780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V="1">
            <a:off x="9550659" y="5127383"/>
            <a:ext cx="12667" cy="503274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bgerundetes Rechteck 6"/>
          <p:cNvSpPr/>
          <p:nvPr/>
        </p:nvSpPr>
        <p:spPr>
          <a:xfrm>
            <a:off x="333374" y="1628528"/>
            <a:ext cx="5514976" cy="16062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r>
              <a:rPr lang="de-DE" dirty="0">
                <a:solidFill>
                  <a:schemeClr val="accent5"/>
                </a:solidFill>
              </a:rPr>
              <a:t>MVC</a:t>
            </a:r>
          </a:p>
        </p:txBody>
      </p:sp>
      <p:sp>
        <p:nvSpPr>
          <p:cNvPr id="25" name="Abgerundetes Rechteck 24"/>
          <p:cNvSpPr/>
          <p:nvPr/>
        </p:nvSpPr>
        <p:spPr>
          <a:xfrm>
            <a:off x="950206" y="1924631"/>
            <a:ext cx="1235088" cy="10393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Admin Backend</a:t>
            </a:r>
          </a:p>
        </p:txBody>
      </p:sp>
      <p:sp>
        <p:nvSpPr>
          <p:cNvPr id="26" name="Abgerundetes Rechteck 25"/>
          <p:cNvSpPr/>
          <p:nvPr/>
        </p:nvSpPr>
        <p:spPr>
          <a:xfrm>
            <a:off x="3775410" y="1914046"/>
            <a:ext cx="1768655" cy="103932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Apps / Website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6382910" y="2255099"/>
            <a:ext cx="4980415" cy="97971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Bundles, Composer, Custom Modules 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301943" y="737126"/>
            <a:ext cx="2684004" cy="57506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Browser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3131370" y="729092"/>
            <a:ext cx="2684004" cy="58310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API Clients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6690298" y="737125"/>
            <a:ext cx="2043155" cy="101702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CLI </a:t>
            </a:r>
            <a:r>
              <a:rPr lang="de-DE" dirty="0" err="1"/>
              <a:t>Commands</a:t>
            </a:r>
            <a:endParaRPr lang="de-DE" dirty="0"/>
          </a:p>
        </p:txBody>
      </p:sp>
      <p:sp>
        <p:nvSpPr>
          <p:cNvPr id="32" name="Abgerundetes Rechteck 31"/>
          <p:cNvSpPr/>
          <p:nvPr/>
        </p:nvSpPr>
        <p:spPr>
          <a:xfrm>
            <a:off x="8873662" y="732867"/>
            <a:ext cx="2684004" cy="101702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Custom Interfaces</a:t>
            </a:r>
          </a:p>
        </p:txBody>
      </p:sp>
      <p:cxnSp>
        <p:nvCxnSpPr>
          <p:cNvPr id="33" name="Gerade Verbindung mit Pfeil 32"/>
          <p:cNvCxnSpPr/>
          <p:nvPr/>
        </p:nvCxnSpPr>
        <p:spPr>
          <a:xfrm flipV="1">
            <a:off x="1640779" y="1324485"/>
            <a:ext cx="6333" cy="305475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 flipV="1">
            <a:off x="4467039" y="1318361"/>
            <a:ext cx="6333" cy="310167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endCxn id="7" idx="2"/>
          </p:cNvCxnSpPr>
          <p:nvPr/>
        </p:nvCxnSpPr>
        <p:spPr>
          <a:xfrm flipV="1">
            <a:off x="3090862" y="3234813"/>
            <a:ext cx="0" cy="417570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8892164" y="3234813"/>
            <a:ext cx="0" cy="417570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/>
          <p:nvPr/>
        </p:nvCxnSpPr>
        <p:spPr>
          <a:xfrm flipV="1">
            <a:off x="7697682" y="1760509"/>
            <a:ext cx="14193" cy="367669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 flipV="1">
            <a:off x="10232474" y="1760508"/>
            <a:ext cx="14193" cy="367669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 flipV="1">
            <a:off x="5822297" y="2719743"/>
            <a:ext cx="560614" cy="18731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bgerundetes Rechteck 40"/>
          <p:cNvSpPr/>
          <p:nvPr/>
        </p:nvSpPr>
        <p:spPr>
          <a:xfrm>
            <a:off x="1434127" y="4174925"/>
            <a:ext cx="4758251" cy="266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I18n</a:t>
            </a:r>
          </a:p>
        </p:txBody>
      </p:sp>
      <p:sp>
        <p:nvSpPr>
          <p:cNvPr id="42" name="Abgerundetes Rechteck 41"/>
          <p:cNvSpPr/>
          <p:nvPr/>
        </p:nvSpPr>
        <p:spPr>
          <a:xfrm>
            <a:off x="2374896" y="1924630"/>
            <a:ext cx="1223660" cy="10393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REST API</a:t>
            </a:r>
          </a:p>
        </p:txBody>
      </p:sp>
    </p:spTree>
    <p:extLst>
      <p:ext uri="{BB962C8B-B14F-4D97-AF65-F5344CB8AC3E}">
        <p14:creationId xmlns:p14="http://schemas.microsoft.com/office/powerpoint/2010/main" val="198019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Breitbild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Rusch</dc:creator>
  <cp:lastModifiedBy>Bernhard Rusch</cp:lastModifiedBy>
  <cp:revision>61</cp:revision>
  <dcterms:created xsi:type="dcterms:W3CDTF">2016-07-26T07:59:22Z</dcterms:created>
  <dcterms:modified xsi:type="dcterms:W3CDTF">2017-06-02T09:03:27Z</dcterms:modified>
</cp:coreProperties>
</file>