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p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jpeg"/><Relationship Id="rId2" Type="http://schemas.openxmlformats.org/officeDocument/2006/relationships/image" Target="../media/image2.p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err="1" smtClean="0"/>
              <a:t>Example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Just a simple </a:t>
            </a:r>
            <a:r>
              <a:rPr lang="de-AT" dirty="0" err="1" smtClean="0"/>
              <a:t>example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32367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Image</a:t>
            </a:r>
            <a:endParaRPr lang="de-AT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377175"/>
            <a:ext cx="6742771" cy="505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706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Example</a:t>
            </a:r>
            <a:endParaRPr lang="de-AT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186" y="3311913"/>
            <a:ext cx="4192859" cy="3144644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505414"/>
            <a:ext cx="5734205" cy="4300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21727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7</Words>
  <Application>Microsoft Office PowerPoint</Application>
  <PresentationFormat>Breitbild</PresentationFormat>
  <Paragraphs>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Facette</vt:lpstr>
      <vt:lpstr>Example</vt:lpstr>
      <vt:lpstr>Image</vt:lpstr>
      <vt:lpstr>Example</vt:lpstr>
    </vt:vector>
  </TitlesOfParts>
  <Company>elements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</dc:title>
  <dc:creator>Bernhard Rusch</dc:creator>
  <cp:lastModifiedBy>Bernhard Rusch</cp:lastModifiedBy>
  <cp:revision>4</cp:revision>
  <dcterms:created xsi:type="dcterms:W3CDTF">2013-09-12T13:26:16Z</dcterms:created>
  <dcterms:modified xsi:type="dcterms:W3CDTF">2013-09-12T13:28:59Z</dcterms:modified>
</cp:coreProperties>
</file>