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84" d="100"/>
          <a:sy n="84" d="100"/>
        </p:scale>
        <p:origin x="36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Formatvorlage des Untertitelmasters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618184-AC6B-4EC8-A593-7F91D186A496}" type="datetimeFigureOut">
              <a:rPr lang="de-DE" smtClean="0"/>
              <a:t>02.06.2017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684FD-1E56-4A97-950B-0E8E25D0F5E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191928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618184-AC6B-4EC8-A593-7F91D186A496}" type="datetimeFigureOut">
              <a:rPr lang="de-DE" smtClean="0"/>
              <a:t>02.06.2017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684FD-1E56-4A97-950B-0E8E25D0F5E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511207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618184-AC6B-4EC8-A593-7F91D186A496}" type="datetimeFigureOut">
              <a:rPr lang="de-DE" smtClean="0"/>
              <a:t>02.06.2017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684FD-1E56-4A97-950B-0E8E25D0F5E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981234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618184-AC6B-4EC8-A593-7F91D186A496}" type="datetimeFigureOut">
              <a:rPr lang="de-DE" smtClean="0"/>
              <a:t>02.06.2017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684FD-1E56-4A97-950B-0E8E25D0F5E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497035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618184-AC6B-4EC8-A593-7F91D186A496}" type="datetimeFigureOut">
              <a:rPr lang="de-DE" smtClean="0"/>
              <a:t>02.06.2017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684FD-1E56-4A97-950B-0E8E25D0F5E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707695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618184-AC6B-4EC8-A593-7F91D186A496}" type="datetimeFigureOut">
              <a:rPr lang="de-DE" smtClean="0"/>
              <a:t>02.06.2017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684FD-1E56-4A97-950B-0E8E25D0F5E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349009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618184-AC6B-4EC8-A593-7F91D186A496}" type="datetimeFigureOut">
              <a:rPr lang="de-DE" smtClean="0"/>
              <a:t>02.06.2017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684FD-1E56-4A97-950B-0E8E25D0F5E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120882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618184-AC6B-4EC8-A593-7F91D186A496}" type="datetimeFigureOut">
              <a:rPr lang="de-DE" smtClean="0"/>
              <a:t>02.06.2017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684FD-1E56-4A97-950B-0E8E25D0F5E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299655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618184-AC6B-4EC8-A593-7F91D186A496}" type="datetimeFigureOut">
              <a:rPr lang="de-DE" smtClean="0"/>
              <a:t>02.06.2017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684FD-1E56-4A97-950B-0E8E25D0F5E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713896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618184-AC6B-4EC8-A593-7F91D186A496}" type="datetimeFigureOut">
              <a:rPr lang="de-DE" smtClean="0"/>
              <a:t>02.06.2017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684FD-1E56-4A97-950B-0E8E25D0F5E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533239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618184-AC6B-4EC8-A593-7F91D186A496}" type="datetimeFigureOut">
              <a:rPr lang="de-DE" smtClean="0"/>
              <a:t>02.06.2017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684FD-1E56-4A97-950B-0E8E25D0F5E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022139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618184-AC6B-4EC8-A593-7F91D186A496}" type="datetimeFigureOut">
              <a:rPr lang="de-DE" smtClean="0"/>
              <a:t>02.06.2017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4684FD-1E56-4A97-950B-0E8E25D0F5E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161552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156520" y="550506"/>
            <a:ext cx="6242932" cy="1390261"/>
          </a:xfrm>
          <a:prstGeom prst="rect">
            <a:avLst/>
          </a:prstGeom>
          <a:solidFill>
            <a:schemeClr val="bg1"/>
          </a:solidFill>
          <a:ln>
            <a:solidFill>
              <a:schemeClr val="tx1">
                <a:lumMod val="50000"/>
                <a:lumOff val="50000"/>
              </a:schemeClr>
            </a:solidFill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b" anchorCtr="1"/>
          <a:lstStyle/>
          <a:p>
            <a:pPr algn="ctr"/>
            <a:r>
              <a:rPr lang="de-DE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Presentation</a:t>
            </a:r>
            <a:endParaRPr lang="de-DE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8" name="Rechteck 7"/>
          <p:cNvSpPr/>
          <p:nvPr/>
        </p:nvSpPr>
        <p:spPr>
          <a:xfrm>
            <a:off x="156519" y="2128178"/>
            <a:ext cx="11920151" cy="3134810"/>
          </a:xfrm>
          <a:prstGeom prst="rect">
            <a:avLst/>
          </a:prstGeom>
          <a:solidFill>
            <a:schemeClr val="bg1"/>
          </a:solidFill>
          <a:ln>
            <a:solidFill>
              <a:schemeClr val="tx1">
                <a:lumMod val="50000"/>
                <a:lumOff val="50000"/>
              </a:schemeClr>
            </a:solidFill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b" anchorCtr="1"/>
          <a:lstStyle/>
          <a:p>
            <a:pPr algn="ctr"/>
            <a:r>
              <a:rPr lang="de-DE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Application</a:t>
            </a:r>
            <a:endParaRPr lang="de-DE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9" name="Rechteck 8"/>
          <p:cNvSpPr/>
          <p:nvPr/>
        </p:nvSpPr>
        <p:spPr>
          <a:xfrm>
            <a:off x="156518" y="5443246"/>
            <a:ext cx="11920151" cy="1263737"/>
          </a:xfrm>
          <a:prstGeom prst="rect">
            <a:avLst/>
          </a:prstGeom>
          <a:solidFill>
            <a:schemeClr val="bg1"/>
          </a:solidFill>
          <a:ln>
            <a:solidFill>
              <a:schemeClr val="tx1">
                <a:lumMod val="50000"/>
                <a:lumOff val="50000"/>
              </a:schemeClr>
            </a:solidFill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b" anchorCtr="1"/>
          <a:lstStyle/>
          <a:p>
            <a:pPr algn="ctr"/>
            <a:r>
              <a:rPr lang="de-DE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Persistence</a:t>
            </a:r>
            <a:endParaRPr lang="de-DE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10" name="Abgerundetes Rechteck 9"/>
          <p:cNvSpPr/>
          <p:nvPr/>
        </p:nvSpPr>
        <p:spPr>
          <a:xfrm>
            <a:off x="333374" y="5636964"/>
            <a:ext cx="3600000" cy="876300"/>
          </a:xfrm>
          <a:prstGeom prst="round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Database</a:t>
            </a:r>
          </a:p>
        </p:txBody>
      </p:sp>
      <p:sp>
        <p:nvSpPr>
          <p:cNvPr id="11" name="Abgerundetes Rechteck 10"/>
          <p:cNvSpPr/>
          <p:nvPr/>
        </p:nvSpPr>
        <p:spPr>
          <a:xfrm>
            <a:off x="4048350" y="5630657"/>
            <a:ext cx="3600000" cy="876300"/>
          </a:xfrm>
          <a:prstGeom prst="round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Filesystem</a:t>
            </a:r>
          </a:p>
        </p:txBody>
      </p:sp>
      <p:sp>
        <p:nvSpPr>
          <p:cNvPr id="12" name="Abgerundetes Rechteck 11"/>
          <p:cNvSpPr/>
          <p:nvPr/>
        </p:nvSpPr>
        <p:spPr>
          <a:xfrm>
            <a:off x="7763326" y="5630657"/>
            <a:ext cx="3600000" cy="876300"/>
          </a:xfrm>
          <a:prstGeom prst="round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Cache-System</a:t>
            </a:r>
          </a:p>
        </p:txBody>
      </p:sp>
      <p:sp>
        <p:nvSpPr>
          <p:cNvPr id="13" name="Abgerundetes Rechteck 12"/>
          <p:cNvSpPr/>
          <p:nvPr/>
        </p:nvSpPr>
        <p:spPr>
          <a:xfrm>
            <a:off x="333376" y="3665288"/>
            <a:ext cx="11029950" cy="1473157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9525" cap="flat" cmpd="sng" algn="ctr">
            <a:solidFill>
              <a:schemeClr val="accent5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5"/>
          </a:fontRef>
        </p:style>
        <p:txBody>
          <a:bodyPr vert="vert270" rtlCol="0" anchor="t" anchorCtr="1"/>
          <a:lstStyle/>
          <a:p>
            <a:pPr algn="ctr"/>
            <a:r>
              <a:rPr lang="de-DE" dirty="0"/>
              <a:t>Pimcore</a:t>
            </a:r>
          </a:p>
          <a:p>
            <a:pPr algn="ctr"/>
            <a:r>
              <a:rPr lang="de-DE" dirty="0"/>
              <a:t>Core</a:t>
            </a:r>
          </a:p>
        </p:txBody>
      </p:sp>
      <p:sp>
        <p:nvSpPr>
          <p:cNvPr id="14" name="Abgerundetes Rechteck 13"/>
          <p:cNvSpPr/>
          <p:nvPr/>
        </p:nvSpPr>
        <p:spPr>
          <a:xfrm>
            <a:off x="1438793" y="3833521"/>
            <a:ext cx="9734032" cy="2667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400" dirty="0"/>
              <a:t>Event </a:t>
            </a:r>
            <a:r>
              <a:rPr lang="de-DE" sz="1400" dirty="0" err="1"/>
              <a:t>Driven</a:t>
            </a:r>
            <a:r>
              <a:rPr lang="de-DE" sz="1400" dirty="0"/>
              <a:t> API</a:t>
            </a:r>
          </a:p>
        </p:txBody>
      </p:sp>
      <p:sp>
        <p:nvSpPr>
          <p:cNvPr id="15" name="Abgerundetes Rechteck 14"/>
          <p:cNvSpPr/>
          <p:nvPr/>
        </p:nvSpPr>
        <p:spPr>
          <a:xfrm>
            <a:off x="4743967" y="4515476"/>
            <a:ext cx="1462088" cy="53486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Assets</a:t>
            </a:r>
          </a:p>
        </p:txBody>
      </p:sp>
      <p:sp>
        <p:nvSpPr>
          <p:cNvPr id="16" name="Abgerundetes Rechteck 15"/>
          <p:cNvSpPr/>
          <p:nvPr/>
        </p:nvSpPr>
        <p:spPr>
          <a:xfrm>
            <a:off x="3094277" y="4515479"/>
            <a:ext cx="1462088" cy="53486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Objects</a:t>
            </a:r>
          </a:p>
        </p:txBody>
      </p:sp>
      <p:sp>
        <p:nvSpPr>
          <p:cNvPr id="17" name="Abgerundetes Rechteck 16"/>
          <p:cNvSpPr/>
          <p:nvPr/>
        </p:nvSpPr>
        <p:spPr>
          <a:xfrm>
            <a:off x="1438793" y="4515478"/>
            <a:ext cx="1462088" cy="53486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err="1"/>
              <a:t>Documents</a:t>
            </a:r>
            <a:endParaRPr lang="de-DE" dirty="0"/>
          </a:p>
        </p:txBody>
      </p:sp>
      <p:sp>
        <p:nvSpPr>
          <p:cNvPr id="18" name="Abgerundetes Rechteck 17"/>
          <p:cNvSpPr/>
          <p:nvPr/>
        </p:nvSpPr>
        <p:spPr>
          <a:xfrm>
            <a:off x="6399451" y="4183567"/>
            <a:ext cx="1462088" cy="86677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err="1"/>
              <a:t>Versioning</a:t>
            </a:r>
            <a:endParaRPr lang="de-DE" dirty="0"/>
          </a:p>
        </p:txBody>
      </p:sp>
      <p:sp>
        <p:nvSpPr>
          <p:cNvPr id="19" name="Abgerundetes Rechteck 18"/>
          <p:cNvSpPr/>
          <p:nvPr/>
        </p:nvSpPr>
        <p:spPr>
          <a:xfrm>
            <a:off x="8049141" y="4188325"/>
            <a:ext cx="1462088" cy="86677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Workflows</a:t>
            </a:r>
          </a:p>
        </p:txBody>
      </p:sp>
      <p:sp>
        <p:nvSpPr>
          <p:cNvPr id="20" name="Abgerundetes Rechteck 19"/>
          <p:cNvSpPr/>
          <p:nvPr/>
        </p:nvSpPr>
        <p:spPr>
          <a:xfrm>
            <a:off x="9710737" y="4183566"/>
            <a:ext cx="1462088" cy="86677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err="1"/>
              <a:t>Scheduling</a:t>
            </a:r>
            <a:endParaRPr lang="de-DE" dirty="0"/>
          </a:p>
        </p:txBody>
      </p:sp>
      <p:sp>
        <p:nvSpPr>
          <p:cNvPr id="21" name="Rechteck 20"/>
          <p:cNvSpPr/>
          <p:nvPr/>
        </p:nvSpPr>
        <p:spPr>
          <a:xfrm>
            <a:off x="6550089" y="550506"/>
            <a:ext cx="5526579" cy="1390261"/>
          </a:xfrm>
          <a:prstGeom prst="rect">
            <a:avLst/>
          </a:prstGeom>
          <a:solidFill>
            <a:schemeClr val="bg1"/>
          </a:solidFill>
          <a:ln>
            <a:solidFill>
              <a:schemeClr val="tx1">
                <a:lumMod val="50000"/>
                <a:lumOff val="50000"/>
              </a:schemeClr>
            </a:solidFill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b" anchorCtr="1"/>
          <a:lstStyle/>
          <a:p>
            <a:pPr algn="ctr"/>
            <a:r>
              <a:rPr lang="de-DE" dirty="0">
                <a:solidFill>
                  <a:schemeClr val="tx1">
                    <a:lumMod val="50000"/>
                    <a:lumOff val="50000"/>
                  </a:schemeClr>
                </a:solidFill>
              </a:rPr>
              <a:t>Interfaces</a:t>
            </a:r>
          </a:p>
        </p:txBody>
      </p:sp>
      <p:cxnSp>
        <p:nvCxnSpPr>
          <p:cNvPr id="3" name="Gerade Verbindung mit Pfeil 2"/>
          <p:cNvCxnSpPr>
            <a:stCxn id="10" idx="0"/>
          </p:cNvCxnSpPr>
          <p:nvPr/>
        </p:nvCxnSpPr>
        <p:spPr>
          <a:xfrm flipV="1">
            <a:off x="2133374" y="5133690"/>
            <a:ext cx="12667" cy="503274"/>
          </a:xfrm>
          <a:prstGeom prst="straightConnector1">
            <a:avLst/>
          </a:prstGeom>
          <a:ln w="44450">
            <a:solidFill>
              <a:schemeClr val="bg1">
                <a:lumMod val="50000"/>
              </a:schemeClr>
            </a:solidFill>
            <a:headEnd type="triangle" w="lg" len="med"/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Gerade Verbindung mit Pfeil 21"/>
          <p:cNvCxnSpPr>
            <a:stCxn id="11" idx="0"/>
          </p:cNvCxnSpPr>
          <p:nvPr/>
        </p:nvCxnSpPr>
        <p:spPr>
          <a:xfrm flipV="1">
            <a:off x="5848350" y="5138877"/>
            <a:ext cx="12667" cy="491780"/>
          </a:xfrm>
          <a:prstGeom prst="straightConnector1">
            <a:avLst/>
          </a:prstGeom>
          <a:ln w="44450">
            <a:solidFill>
              <a:schemeClr val="bg1">
                <a:lumMod val="50000"/>
              </a:schemeClr>
            </a:solidFill>
            <a:headEnd type="triangle" w="lg" len="med"/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Gerade Verbindung mit Pfeil 22"/>
          <p:cNvCxnSpPr/>
          <p:nvPr/>
        </p:nvCxnSpPr>
        <p:spPr>
          <a:xfrm flipV="1">
            <a:off x="9550659" y="5127383"/>
            <a:ext cx="12667" cy="503274"/>
          </a:xfrm>
          <a:prstGeom prst="straightConnector1">
            <a:avLst/>
          </a:prstGeom>
          <a:ln w="44450">
            <a:solidFill>
              <a:schemeClr val="bg1">
                <a:lumMod val="50000"/>
              </a:schemeClr>
            </a:solidFill>
            <a:headEnd type="triangle" w="lg" len="med"/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Abgerundetes Rechteck 6"/>
          <p:cNvSpPr/>
          <p:nvPr/>
        </p:nvSpPr>
        <p:spPr>
          <a:xfrm>
            <a:off x="333374" y="1628528"/>
            <a:ext cx="5514976" cy="1606285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t" anchorCtr="0"/>
          <a:lstStyle/>
          <a:p>
            <a:pPr algn="ctr"/>
            <a:r>
              <a:rPr lang="de-DE" dirty="0">
                <a:solidFill>
                  <a:schemeClr val="accent5"/>
                </a:solidFill>
              </a:rPr>
              <a:t>MVC</a:t>
            </a:r>
          </a:p>
        </p:txBody>
      </p:sp>
      <p:sp>
        <p:nvSpPr>
          <p:cNvPr id="25" name="Abgerundetes Rechteck 24"/>
          <p:cNvSpPr/>
          <p:nvPr/>
        </p:nvSpPr>
        <p:spPr>
          <a:xfrm>
            <a:off x="950206" y="1924631"/>
            <a:ext cx="1235088" cy="103932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chemeClr val="bg1"/>
                </a:solidFill>
              </a:rPr>
              <a:t>Admin Backend</a:t>
            </a:r>
          </a:p>
        </p:txBody>
      </p:sp>
      <p:sp>
        <p:nvSpPr>
          <p:cNvPr id="26" name="Abgerundetes Rechteck 25"/>
          <p:cNvSpPr/>
          <p:nvPr/>
        </p:nvSpPr>
        <p:spPr>
          <a:xfrm>
            <a:off x="3775410" y="1914046"/>
            <a:ext cx="1768655" cy="1039327"/>
          </a:xfrm>
          <a:prstGeom prst="round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Apps / Website</a:t>
            </a:r>
          </a:p>
        </p:txBody>
      </p:sp>
      <p:sp>
        <p:nvSpPr>
          <p:cNvPr id="27" name="Abgerundetes Rechteck 26"/>
          <p:cNvSpPr/>
          <p:nvPr/>
        </p:nvSpPr>
        <p:spPr>
          <a:xfrm>
            <a:off x="6382910" y="2255099"/>
            <a:ext cx="4980415" cy="979714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Bundles, Composer, Custom Modules </a:t>
            </a:r>
          </a:p>
        </p:txBody>
      </p:sp>
      <p:sp>
        <p:nvSpPr>
          <p:cNvPr id="29" name="Abgerundetes Rechteck 28"/>
          <p:cNvSpPr/>
          <p:nvPr/>
        </p:nvSpPr>
        <p:spPr>
          <a:xfrm>
            <a:off x="301943" y="737126"/>
            <a:ext cx="2684004" cy="575068"/>
          </a:xfrm>
          <a:prstGeom prst="round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Browser</a:t>
            </a:r>
          </a:p>
        </p:txBody>
      </p:sp>
      <p:sp>
        <p:nvSpPr>
          <p:cNvPr id="30" name="Abgerundetes Rechteck 29"/>
          <p:cNvSpPr/>
          <p:nvPr/>
        </p:nvSpPr>
        <p:spPr>
          <a:xfrm>
            <a:off x="3131370" y="729092"/>
            <a:ext cx="2684004" cy="583101"/>
          </a:xfrm>
          <a:prstGeom prst="round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API Clients</a:t>
            </a:r>
          </a:p>
        </p:txBody>
      </p:sp>
      <p:sp>
        <p:nvSpPr>
          <p:cNvPr id="31" name="Abgerundetes Rechteck 30"/>
          <p:cNvSpPr/>
          <p:nvPr/>
        </p:nvSpPr>
        <p:spPr>
          <a:xfrm>
            <a:off x="6690298" y="737125"/>
            <a:ext cx="2043155" cy="1017021"/>
          </a:xfrm>
          <a:prstGeom prst="round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CLI </a:t>
            </a:r>
            <a:r>
              <a:rPr lang="de-DE" dirty="0" err="1"/>
              <a:t>Commands</a:t>
            </a:r>
            <a:endParaRPr lang="de-DE" dirty="0"/>
          </a:p>
        </p:txBody>
      </p:sp>
      <p:sp>
        <p:nvSpPr>
          <p:cNvPr id="32" name="Abgerundetes Rechteck 31"/>
          <p:cNvSpPr/>
          <p:nvPr/>
        </p:nvSpPr>
        <p:spPr>
          <a:xfrm>
            <a:off x="8873662" y="732867"/>
            <a:ext cx="2684004" cy="1017021"/>
          </a:xfrm>
          <a:prstGeom prst="round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Custom Interfaces</a:t>
            </a:r>
          </a:p>
        </p:txBody>
      </p:sp>
      <p:cxnSp>
        <p:nvCxnSpPr>
          <p:cNvPr id="33" name="Gerade Verbindung mit Pfeil 32"/>
          <p:cNvCxnSpPr/>
          <p:nvPr/>
        </p:nvCxnSpPr>
        <p:spPr>
          <a:xfrm flipV="1">
            <a:off x="1640779" y="1324485"/>
            <a:ext cx="6333" cy="305475"/>
          </a:xfrm>
          <a:prstGeom prst="straightConnector1">
            <a:avLst/>
          </a:prstGeom>
          <a:ln w="44450">
            <a:solidFill>
              <a:schemeClr val="bg1">
                <a:lumMod val="50000"/>
              </a:schemeClr>
            </a:solidFill>
            <a:headEnd type="triangle" w="lg" len="med"/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Gerade Verbindung mit Pfeil 34"/>
          <p:cNvCxnSpPr/>
          <p:nvPr/>
        </p:nvCxnSpPr>
        <p:spPr>
          <a:xfrm flipV="1">
            <a:off x="4467039" y="1318361"/>
            <a:ext cx="6333" cy="310167"/>
          </a:xfrm>
          <a:prstGeom prst="straightConnector1">
            <a:avLst/>
          </a:prstGeom>
          <a:ln w="44450">
            <a:solidFill>
              <a:schemeClr val="bg1">
                <a:lumMod val="50000"/>
              </a:schemeClr>
            </a:solidFill>
            <a:headEnd type="triangle" w="lg" len="med"/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Gerade Verbindung mit Pfeil 37"/>
          <p:cNvCxnSpPr>
            <a:endCxn id="7" idx="2"/>
          </p:cNvCxnSpPr>
          <p:nvPr/>
        </p:nvCxnSpPr>
        <p:spPr>
          <a:xfrm flipV="1">
            <a:off x="3090862" y="3234813"/>
            <a:ext cx="0" cy="417570"/>
          </a:xfrm>
          <a:prstGeom prst="straightConnector1">
            <a:avLst/>
          </a:prstGeom>
          <a:ln w="44450">
            <a:solidFill>
              <a:schemeClr val="bg1">
                <a:lumMod val="50000"/>
              </a:schemeClr>
            </a:solidFill>
            <a:headEnd type="triangle" w="lg" len="med"/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Gerade Verbindung mit Pfeil 42"/>
          <p:cNvCxnSpPr/>
          <p:nvPr/>
        </p:nvCxnSpPr>
        <p:spPr>
          <a:xfrm flipV="1">
            <a:off x="8892164" y="3234813"/>
            <a:ext cx="0" cy="417570"/>
          </a:xfrm>
          <a:prstGeom prst="straightConnector1">
            <a:avLst/>
          </a:prstGeom>
          <a:ln w="44450">
            <a:solidFill>
              <a:schemeClr val="bg1">
                <a:lumMod val="50000"/>
              </a:schemeClr>
            </a:solidFill>
            <a:headEnd type="triangle" w="lg" len="med"/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Gerade Verbindung mit Pfeil 50"/>
          <p:cNvCxnSpPr/>
          <p:nvPr/>
        </p:nvCxnSpPr>
        <p:spPr>
          <a:xfrm flipV="1">
            <a:off x="7697682" y="1760509"/>
            <a:ext cx="14193" cy="367669"/>
          </a:xfrm>
          <a:prstGeom prst="straightConnector1">
            <a:avLst/>
          </a:prstGeom>
          <a:ln w="44450">
            <a:solidFill>
              <a:schemeClr val="bg1">
                <a:lumMod val="50000"/>
              </a:schemeClr>
            </a:solidFill>
            <a:headEnd type="triangle" w="lg" len="med"/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Gerade Verbindung mit Pfeil 52"/>
          <p:cNvCxnSpPr/>
          <p:nvPr/>
        </p:nvCxnSpPr>
        <p:spPr>
          <a:xfrm flipV="1">
            <a:off x="10232474" y="1760508"/>
            <a:ext cx="14193" cy="367669"/>
          </a:xfrm>
          <a:prstGeom prst="straightConnector1">
            <a:avLst/>
          </a:prstGeom>
          <a:ln w="44450">
            <a:solidFill>
              <a:schemeClr val="bg1">
                <a:lumMod val="50000"/>
              </a:schemeClr>
            </a:solidFill>
            <a:headEnd type="triangle" w="lg" len="med"/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Gerade Verbindung mit Pfeil 36"/>
          <p:cNvCxnSpPr/>
          <p:nvPr/>
        </p:nvCxnSpPr>
        <p:spPr>
          <a:xfrm flipV="1">
            <a:off x="5822297" y="2719743"/>
            <a:ext cx="560614" cy="18731"/>
          </a:xfrm>
          <a:prstGeom prst="straightConnector1">
            <a:avLst/>
          </a:prstGeom>
          <a:ln w="44450">
            <a:solidFill>
              <a:schemeClr val="bg1">
                <a:lumMod val="50000"/>
              </a:schemeClr>
            </a:solidFill>
            <a:headEnd type="triangle" w="lg" len="med"/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Abgerundetes Rechteck 40"/>
          <p:cNvSpPr/>
          <p:nvPr/>
        </p:nvSpPr>
        <p:spPr>
          <a:xfrm>
            <a:off x="1434127" y="4174925"/>
            <a:ext cx="4758251" cy="2667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400" dirty="0"/>
              <a:t>I18n</a:t>
            </a:r>
          </a:p>
        </p:txBody>
      </p:sp>
      <p:sp>
        <p:nvSpPr>
          <p:cNvPr id="42" name="Abgerundetes Rechteck 41"/>
          <p:cNvSpPr/>
          <p:nvPr/>
        </p:nvSpPr>
        <p:spPr>
          <a:xfrm>
            <a:off x="2374896" y="1924630"/>
            <a:ext cx="1223660" cy="103932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chemeClr val="bg1"/>
                </a:solidFill>
              </a:rPr>
              <a:t>REST API</a:t>
            </a:r>
          </a:p>
        </p:txBody>
      </p:sp>
    </p:spTree>
    <p:extLst>
      <p:ext uri="{BB962C8B-B14F-4D97-AF65-F5344CB8AC3E}">
        <p14:creationId xmlns:p14="http://schemas.microsoft.com/office/powerpoint/2010/main" val="19801914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40</Words>
  <Application>Microsoft Office PowerPoint</Application>
  <PresentationFormat>Breitbild</PresentationFormat>
  <Paragraphs>26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Bernhard Rusch</dc:creator>
  <cp:lastModifiedBy>Bernhard Rusch</cp:lastModifiedBy>
  <cp:revision>61</cp:revision>
  <dcterms:created xsi:type="dcterms:W3CDTF">2016-07-26T07:59:22Z</dcterms:created>
  <dcterms:modified xsi:type="dcterms:W3CDTF">2017-06-02T09:03:27Z</dcterms:modified>
</cp:coreProperties>
</file>